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9" r:id="rId5"/>
    <p:sldId id="259" r:id="rId6"/>
    <p:sldId id="264" r:id="rId7"/>
    <p:sldId id="261" r:id="rId8"/>
    <p:sldId id="262" r:id="rId9"/>
    <p:sldId id="266" r:id="rId10"/>
    <p:sldId id="270" r:id="rId11"/>
    <p:sldId id="271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8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C65CE-1552-414F-81FA-FB90B700186B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03508-CFD1-40BA-9886-0E5B3788C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61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03508-CFD1-40BA-9886-0E5B3788CE6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18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03508-CFD1-40BA-9886-0E5B3788CE6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08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03508-CFD1-40BA-9886-0E5B3788CE6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50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03508-CFD1-40BA-9886-0E5B3788CE6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99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9642F-AC5E-4CBF-B0C2-7CDB08AA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179D23-BEDD-4236-BBAD-EC5766E2B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BED39D-30A6-455F-840D-00FE40B9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7A6436-0404-4F7F-B787-F45E4AA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26063A-B64E-401E-829B-A742EFE1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69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AE362-F949-4C07-9430-3A3669BA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7550A3-67A4-4738-A729-D4F0AACF5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54472C-F239-4F45-9427-45CDEB11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52E1D-CF62-467D-8ACC-E85829C1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45F74-7012-443F-962B-B48848B3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5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2CA306-012B-4B79-8C37-DFB68CBF2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B7AE2B-4A53-4F51-AC91-1D5C42669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02B16A-033D-408C-9C1E-94258128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DB5177-5BB4-4FBD-81FD-01A2710D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C14048-61EC-49FB-B3A6-FB1647CA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71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E4A5A5-58B2-43F6-B4A0-DFF0891A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C2954E-FE17-4CFE-94AA-91FEBC480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07AB09-3A5E-46F5-A20E-9031D08D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1B3266-AD28-48B2-8F6F-50EEBFB4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826037-8293-4195-B064-FEA1BD1E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2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11D46-E72B-4998-AB64-DAC2EAE6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4367B2-A122-4AE9-8354-645A76E0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5418F0-47D0-4A13-BEC6-DE75E690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002E14-F060-4382-AD91-4BB8EDD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48762F-7B3B-49D2-9C6C-5C49899A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68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A42A27-8154-4AF5-A4E4-6409A1F4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202A3-D804-4270-99DB-5CEA1FA73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98E499-BB1A-4E96-9871-2174F38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B7E219-D506-4E91-A64A-05610454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2AAC5C-14C4-48E6-AC2C-1045108C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F18A2D-926B-4BF4-953C-AE4F0132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8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EAF49D-051A-4674-8A03-1337EC80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329CE2-6733-4064-BCBD-1E7087490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613231-6C1C-41D2-A39B-4EAAA8C13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FA5263-3CF9-4B3E-8820-3962D2E2D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6D282B-4225-47E4-9F46-B972D10C1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BEBEC2E-D43E-48AC-B71F-0193F5E8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C19EE6A-14B9-4F34-AEB4-DE58BC5B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7B883B8-8FEF-4345-88D4-258FBB9B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8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A6E38-431D-4682-80CC-CB037433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BDD8771-9C43-41B9-A558-58AAD788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9B83D8-9CDF-4A3C-968A-D7AE4320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F149C2-9623-41B8-B985-EF7A3F45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6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70C38A-5921-4E22-9A04-600336A6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8EAF110-62E8-43F5-B0C1-19FD5C5A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554D85-64A2-451E-B158-AA833299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84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3D3F73-D82E-4ADA-BDC5-A4B8C1D7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3C5C62-F6CD-4F59-8BC5-E553C340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02B919-C1A1-49A1-8E31-496BD5B89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278DCF-78B1-4AD4-B363-92F773DD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6F61AF-DB89-417A-83DF-1AA07531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A6817A-EE21-47C1-A62B-1CD8A401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49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B3FFC-CF7F-4B35-B3ED-81B9DDDB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DA272C-749C-4D03-B96C-9B3BFFC5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DF2CB0-4EFC-4FA5-BC67-A2DD23089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672728-4FD8-4D77-9A0A-74610CF7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8F4927-FC70-4FB1-9200-D0B521C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FD816E-D043-494F-8214-E377C156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69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C7C54B-8EFE-40B0-8F35-0056EDF4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91E16B-D831-4089-969A-2324429B4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A42D92-5CB8-4E2F-A2F7-7F181F61F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9C93-5849-4C83-87F2-7350DEF34077}" type="datetimeFigureOut">
              <a:rPr lang="pl-PL" smtClean="0"/>
              <a:t>27.08.2021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26F83E-4F7C-4AE8-816D-BF9CDD60D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8ABF12-89D8-4AED-8D20-9DD8070C8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A2C0-AD64-4C8E-B4BD-5E731C520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3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B86C1-0123-4145-80D6-93579300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410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A66535-8EE1-47F8-B21F-23C8E09AB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3" y="3054285"/>
            <a:ext cx="11660956" cy="3497344"/>
          </a:xfrm>
        </p:spPr>
        <p:txBody>
          <a:bodyPr>
            <a:normAutofit fontScale="92500" lnSpcReduction="10000"/>
          </a:bodyPr>
          <a:lstStyle/>
          <a:p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Realizacja projektu „Kreatywny zespół szkolny”</a:t>
            </a:r>
          </a:p>
          <a:p>
            <a:endParaRPr lang="pl-PL" sz="44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</a:p>
          <a:p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finansowany ze środków unijnych </a:t>
            </a:r>
          </a:p>
          <a:p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 ramach programu 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Erasmus+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 akcji KA101 - Mobilność kadry edukacji szkolnej</a:t>
            </a:r>
          </a:p>
          <a:p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Nr projektu Erasmus + „Kreatywny zespół szkolny” -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2019-1-PL01-KA101-063436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pasek-gora">
            <a:extLst>
              <a:ext uri="{FF2B5EF4-FFF2-40B4-BE49-F238E27FC236}">
                <a16:creationId xmlns:a16="http://schemas.microsoft.com/office/drawing/2014/main" id="{01364DC3-9BDF-4D29-BB89-9D6B094669D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85" y="448115"/>
            <a:ext cx="9889787" cy="13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10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7CC6056F-E6D7-4958-AA19-BB53F163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5120640"/>
            <a:ext cx="4937937" cy="764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Szkolimy się 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9E9A65-1034-4D4D-892D-01CBDE1CF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72" r="-1" b="11073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847484-92A3-451C-AED2-6C08F08754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73" r="6621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6CBDCC-3354-4FAC-950D-03184675B5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24" r="7378" b="3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B4F3C2C-148C-485A-B396-47566D103C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30" r="9225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1050C9A-B223-4BD6-87D4-D77BCF607D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83" r="12685" b="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2E40A8E-60C4-46F9-9198-DDA2FE13A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367" y="5889497"/>
            <a:ext cx="349940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4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C392B946-52BD-489D-A9A9-149AAAB8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108" y="2854959"/>
            <a:ext cx="3606609" cy="1259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Czas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relaksu 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485022E-AED5-400D-AE9E-A67674C7F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7" b="17313"/>
          <a:stretch/>
        </p:blipFill>
        <p:spPr>
          <a:xfrm>
            <a:off x="716280" y="1618721"/>
            <a:ext cx="6436548" cy="362055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1C60B79C-3410-4085-9EB2-7EBA5AB1E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7" y="406941"/>
            <a:ext cx="349940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9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B391CC-7BF4-489E-8199-004B5D664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D4614C-98B6-43BE-9FEF-DE2C24120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880" y="2682082"/>
            <a:ext cx="9144000" cy="1655762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1699ED-1605-41A0-A123-B7685CE7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3" y="353573"/>
            <a:ext cx="26458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9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F250B5-B69D-4D6B-927E-AC3FE760D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" y="1867696"/>
            <a:ext cx="11737733" cy="4055573"/>
          </a:xfrm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założeniami projektowymi uczestnikami mobilności jest grupa nauczycieli Zespołu Szkół Ogólnokształcących i Zawodowych im. mjra 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Sucharskiego w Bolesławcu.</a:t>
            </a:r>
            <a:b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zakła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dał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realizację 7-dniowych działań mobilnościowych dla 14 osób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uczestników 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już 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ło 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tematyczne w zagranicznej instytucji szkolącej 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natomiast 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uczestnik - job shadowing i 1 uczestnik - teaching assignment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odbędzie mobilność w październiku 2021r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Organizatorem wszystkich działań jest pani Laura </a:t>
            </a:r>
            <a:r>
              <a:rPr lang="pl-PL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Słocka</a:t>
            </a: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natomiast koordynatorem projektu - pani Anna Nowak.</a:t>
            </a:r>
            <a:b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Doskonalenie wszystkich umiejętności zawodowych odbyło się w Barcelonie w Hiszpanii. 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FEFAD1-78D3-4C7B-B156-18904848A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8480" y="5923269"/>
            <a:ext cx="8625840" cy="9119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tabLst>
                <a:tab pos="2637155" algn="ctr"/>
                <a:tab pos="5274310" algn="r"/>
              </a:tabLst>
            </a:pPr>
            <a:r>
              <a:rPr lang="pl-PL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Partner projektu: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Work</a:t>
            </a:r>
            <a:r>
              <a:rPr lang="pl-PL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Experience</a:t>
            </a:r>
            <a:r>
              <a:rPr lang="pl-PL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Agency</a:t>
            </a:r>
            <a:r>
              <a:rPr lang="pl-PL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Ltd</a:t>
            </a:r>
            <a:r>
              <a:rPr lang="pl-PL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pl-PL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Dublin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441EF7-FF3E-49D2-AAA1-5BF533EC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61" y="5986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E6A3DAD-2FB6-4B80-BB62-652E139D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1" y="598603"/>
            <a:ext cx="5039978" cy="12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8E43787-8F6A-482B-B970-BB1AB6CF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120" y="252931"/>
            <a:ext cx="2060319" cy="17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D7647-4CBA-496C-BE36-25C21C86D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560" y="447041"/>
            <a:ext cx="7386320" cy="1056640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projektu: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17E4F1-5C1B-4B5B-81AD-CA0BECC04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1625599"/>
            <a:ext cx="11338560" cy="5029201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Indywidualny rozwój zawodowy nauczyciela poprzez: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poznanie założeń systemu edukacji w innych krajach europejskich,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podniesienie świadomości technologicznej i kompetencji w zakresie IT,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poznanie metod i form pracy z uczniem w ramach edukacji formalnej i nieformalnej i o specjalnych potrzebach oraz z grup </a:t>
            </a:r>
            <a:r>
              <a:rPr lang="pl-PL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defaworyzowanych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oznanie pozytywnych form komunikacji z uczniem, rodzicem, z innymi pracownikami,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umiejętność pracy w zespole międzynarodowym,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wzrost motywacji uczenia się języków obcych i doskonalenie kompetencji komunikacji w języku angielskim (poznanie języka specjalistycznego wykorzystywanego w edukacji),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budowanie oraz utrzymywanie prawidłowych relacji interpersonalnych, utrzymywanie dobrych kontaktów z członkami zespołu podczas wykonywania zadań zawodowych,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twieranie się na odmienność kulturową, europejskość.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F08BF9-99AF-4266-8680-EC3D326F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340363"/>
            <a:ext cx="26458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E9CAC-5262-4A7A-8BAF-E4278EC4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446212"/>
            <a:ext cx="10281920" cy="433387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 terminie 02 - 08.07.2021r. w kursach uczestniczyli następujący nauczyciele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ZSOiZ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E2B173-59EA-436C-9F8F-00788B38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85" y="1991360"/>
            <a:ext cx="10979115" cy="4968239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Agnieszka Kamińska-Zdunek: </a:t>
            </a:r>
          </a:p>
          <a:p>
            <a:pPr marL="0" indent="0">
              <a:buNone/>
            </a:pPr>
            <a:r>
              <a:rPr lang="pl-PL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„Budowanie zespołu dla szkół”</a:t>
            </a:r>
            <a:b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Gracja Słotwińska: </a:t>
            </a:r>
          </a:p>
          <a:p>
            <a:pPr marL="0" indent="0">
              <a:buNone/>
            </a:pPr>
            <a:r>
              <a:rPr lang="pl-PL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„Rozwiązania do zarządzania zajęciami dla nauczycieli”</a:t>
            </a:r>
            <a:b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Anna Myśliwiec i Marta Goss: </a:t>
            </a:r>
          </a:p>
          <a:p>
            <a:pPr marL="0" indent="0">
              <a:buNone/>
            </a:pPr>
            <a:r>
              <a:rPr lang="pl-PL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„Włączanie i wspieranie uczniów o specjalnych potrzebach”</a:t>
            </a:r>
          </a:p>
          <a:p>
            <a:pPr marL="0" indent="0">
              <a:buNone/>
            </a:pPr>
            <a:endParaRPr lang="pl-PL" sz="6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Lucyna Hajduk i Maciej </a:t>
            </a:r>
            <a:r>
              <a:rPr lang="pl-PL" sz="6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Pronkiewicz</a:t>
            </a:r>
            <a:r>
              <a:rPr lang="pl-PL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coaching dla nauczycieli”</a:t>
            </a:r>
          </a:p>
          <a:p>
            <a:pPr marL="0" indent="0">
              <a:buNone/>
            </a:pPr>
            <a:endParaRPr lang="pl-PL" sz="6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Mateusz Rosiński: </a:t>
            </a:r>
          </a:p>
          <a:p>
            <a:pPr marL="0" indent="0">
              <a:buNone/>
            </a:pPr>
            <a:r>
              <a:rPr lang="pl-PL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„Europejska szkoła dla wszystkich”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6077AD-CBB8-440E-A914-85FAF93C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5" y="178135"/>
            <a:ext cx="4187155" cy="1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6BD11-6AE1-49E8-B591-1BB9AF41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1475481"/>
            <a:ext cx="3718561" cy="195352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Barcelona </a:t>
            </a:r>
            <a:b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Hiszpania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B5E9A7E-1D79-46D0-8F52-819D070A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2" y="2032000"/>
            <a:ext cx="6122790" cy="2794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EDA8A2C-2724-4F75-B6F5-5031C32E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5" y="207403"/>
            <a:ext cx="5041829" cy="126807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910B03D-80FF-4E65-961D-DE96C5AB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402" y="3911600"/>
            <a:ext cx="5453306" cy="22994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F4F6209-55AD-445D-90C2-A0FDF0F9B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634" y="207403"/>
            <a:ext cx="1425733" cy="1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3BC82AA-BFDC-4B8C-8647-608A85287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50" y="306082"/>
            <a:ext cx="5032250" cy="14859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52D0B13-7D85-49ED-B7B0-EB528108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276" y="5253084"/>
            <a:ext cx="2756781" cy="88146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pl-PL" sz="5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Wyjazd…</a:t>
            </a:r>
            <a:endParaRPr lang="en-US" sz="5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62DA70-7ED7-4E53-9D9E-28D2E4227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0" y="2098064"/>
            <a:ext cx="5466046" cy="40995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0A6B6E-907F-4477-A2A6-18381CF08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052" y="274138"/>
            <a:ext cx="5466047" cy="409953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37541E4-3A5F-4F89-8B94-1432CBD4D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293" y="3525520"/>
            <a:ext cx="2657475" cy="30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DA45774-DB07-4E04-A6DA-33FBE4CC1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8835" b="8990"/>
          <a:stretch/>
        </p:blipFill>
        <p:spPr>
          <a:xfrm>
            <a:off x="-6" y="-3"/>
            <a:ext cx="12192000" cy="68559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89AE4CB-3FAC-40DF-9EDC-07BB0B23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599" y="5574333"/>
            <a:ext cx="2508406" cy="8667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Edukacja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93B5664-889F-4107-AAA1-8C919D2AB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0" r="5260" b="-2"/>
          <a:stretch/>
        </p:blipFill>
        <p:spPr>
          <a:xfrm>
            <a:off x="-1" y="413156"/>
            <a:ext cx="393344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D5848C7-DDF4-4EF2-A5C7-F5140BF5A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665D5B6-02A6-4A6E-8CBB-23B2842F5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44" r="2" b="2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D3B5D7A-4075-46E7-BA78-1741C77712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60" r="45752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FB8A733-E1B6-4916-AA4A-C553B8805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2" y="246518"/>
            <a:ext cx="359085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1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14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C6731C9-1233-45E0-AB19-F80218B1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25" y="639763"/>
            <a:ext cx="3494088" cy="825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41FDB5B-6F8E-45BA-A600-76AE0C79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25" y="1535113"/>
            <a:ext cx="3494088" cy="46847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9A73A3-1E6D-4502-805E-BF248F7AA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675" y="639763"/>
            <a:ext cx="3695700" cy="27559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7AA12AC-8BDC-4A7A-AB24-67DC23D66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675" y="3463925"/>
            <a:ext cx="3695700" cy="27559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4EEE3A2-B542-4645-A891-3EC68C98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</a:t>
            </a:r>
          </a:p>
        </p:txBody>
      </p:sp>
    </p:spTree>
    <p:extLst>
      <p:ext uri="{BB962C8B-B14F-4D97-AF65-F5344CB8AC3E}">
        <p14:creationId xmlns:p14="http://schemas.microsoft.com/office/powerpoint/2010/main" val="209748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A0FCE4-07C8-4A67-B92F-E0E34C99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Edukacja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5091A9-F03F-4839-A854-774AADCBF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0" r="2" b="41024"/>
          <a:stretch/>
        </p:blipFill>
        <p:spPr>
          <a:xfrm>
            <a:off x="320040" y="320040"/>
            <a:ext cx="3630168" cy="384048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F6DA4C-FF64-4F34-9D58-FC2ED809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6B9450B9-A8F6-4BA1-8CD5-6B4060E33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7" r="4735" b="3"/>
          <a:stretch/>
        </p:blipFill>
        <p:spPr>
          <a:xfrm>
            <a:off x="4270248" y="320040"/>
            <a:ext cx="3648456" cy="38404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FA45BD-42C5-4C6B-AFAF-745ABE642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7C33BF16-80A4-4B78-8309-A3A5CF816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14" r="43436"/>
          <a:stretch/>
        </p:blipFill>
        <p:spPr>
          <a:xfrm>
            <a:off x="8220456" y="320040"/>
            <a:ext cx="3648456" cy="38404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60B0278-287A-4ACA-9F19-39E3D7E6D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86" y="142204"/>
            <a:ext cx="349940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6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359</Words>
  <Application>Microsoft Office PowerPoint</Application>
  <PresentationFormat>Panoramiczny</PresentationFormat>
  <Paragraphs>43</Paragraphs>
  <Slides>12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Tw Cen MT</vt:lpstr>
      <vt:lpstr>Wingdings</vt:lpstr>
      <vt:lpstr>Motyw pakietu Office</vt:lpstr>
      <vt:lpstr>Prezentacja programu PowerPoint</vt:lpstr>
      <vt:lpstr>Zgodnie z założeniami projektowymi uczestnikami mobilności jest grupa nauczycieli Zespołu Szkół Ogólnokształcących i Zawodowych im. mjra H. Sucharskiego w Bolesławcu.  Projekt zakładał realizację 7-dniowych działań mobilnościowych dla 14 osób.  12 uczestników już odbyło kursy tematyczne w zagranicznej instytucji szkolącej natomiast 1 uczestnik - job shadowing i 1 uczestnik - teaching assignment odbędzie mobilność w październiku 2021r. Organizatorem wszystkich działań jest pani Laura Słocka natomiast koordynatorem projektu - pani Anna Nowak. Doskonalenie wszystkich umiejętności zawodowych odbyło się w Barcelonie w Hiszpanii.  </vt:lpstr>
      <vt:lpstr>Cele projektu:</vt:lpstr>
      <vt:lpstr>W terminie 02 - 08.07.2021r. w kursach uczestniczyli następujący nauczyciele ZSOiZ: </vt:lpstr>
      <vt:lpstr>Barcelona  Hiszpania</vt:lpstr>
      <vt:lpstr>Wyjazd…</vt:lpstr>
      <vt:lpstr>Edukacja</vt:lpstr>
      <vt:lpstr>Edukacja</vt:lpstr>
      <vt:lpstr>Edukacja</vt:lpstr>
      <vt:lpstr>Szkolimy się </vt:lpstr>
      <vt:lpstr>Czas relaksu 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annanowak5</cp:lastModifiedBy>
  <cp:revision>12</cp:revision>
  <dcterms:created xsi:type="dcterms:W3CDTF">2020-09-08T21:06:28Z</dcterms:created>
  <dcterms:modified xsi:type="dcterms:W3CDTF">2021-08-26T22:54:09Z</dcterms:modified>
</cp:coreProperties>
</file>